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7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0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1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3C90-188D-413B-97AD-755821131947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CF50-1241-40B3-98C0-6B5744A4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2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U/ICCU Appl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90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U/ICCU Appl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70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U/ICCU Appl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1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ni-medical.com/app/uploads/2022/05/img-solutions-3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1619249"/>
            <a:ext cx="367665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7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n invasive cardiac output monito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03872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76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ni-medical.com/app/uploads/2022/05/img-dashboard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60198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940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ni-medical.com/app/uploads/2022/05/img-solutions-01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68642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68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ni-medical.com/app/uploads/2022/05/img-solutions-3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67665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72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563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98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78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rdiovascular monito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543877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7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www.ni-medical.com/app/uploads/img-preeclampsia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799"/>
            <a:ext cx="543877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8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emodynamic monitoring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99655"/>
            <a:ext cx="6562725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7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www.ni-medical.com/app/uploads/img-icu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52055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2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ni-medical.com/app/uploads/img-infectious-disease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6562725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34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www.ni-medical.com/app/uploads/img-pharma-trials-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1273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4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U/ICCU Appl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98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CU/ICCU Appli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8483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568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hardayal singh</dc:creator>
  <cp:lastModifiedBy>hardayal singh</cp:lastModifiedBy>
  <cp:revision>7</cp:revision>
  <dcterms:created xsi:type="dcterms:W3CDTF">2024-03-10T16:58:08Z</dcterms:created>
  <dcterms:modified xsi:type="dcterms:W3CDTF">2024-03-15T11:31:54Z</dcterms:modified>
</cp:coreProperties>
</file>