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7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137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6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0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1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4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70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8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4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73C90-188D-413B-97AD-755821131947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CF50-1241-40B3-98C0-6B5744A45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2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CU/ICCU Applic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85800"/>
            <a:ext cx="584835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890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CU/ICCU Applic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85800"/>
            <a:ext cx="584835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706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CU/ICCU Applic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85800"/>
            <a:ext cx="584835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17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www.ni-medical.com/app/uploads/2022/05/img-solutions-3-m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1619249"/>
            <a:ext cx="3676650" cy="36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674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on invasive cardiac output monito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00200"/>
            <a:ext cx="5038725" cy="367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762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ni-medical.com/app/uploads/2022/05/img-dashboard-m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47700"/>
            <a:ext cx="6019800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940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ni-medical.com/app/uploads/2022/05/img-solutions-01-m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5686425" cy="37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688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ni-medical.com/app/uploads/2022/05/img-solutions-3-m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95400"/>
            <a:ext cx="3676650" cy="36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0572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563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981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78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ardiovascular monitor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066800"/>
            <a:ext cx="5438775" cy="462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275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www.ni-medical.com/app/uploads/img-preeclampsia-m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066799"/>
            <a:ext cx="5438775" cy="462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48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emodynamic monitoring 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99655"/>
            <a:ext cx="6562725" cy="534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375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www.ni-medical.com/app/uploads/img-icu-m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52055"/>
            <a:ext cx="584835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022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www.ni-medical.com/app/uploads/img-infectious-disease-m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838200"/>
            <a:ext cx="6562725" cy="534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347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s://www.ni-medical.com/app/uploads/img-pharma-trials-mi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831273"/>
            <a:ext cx="584835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644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CU/ICCU Applic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85800"/>
            <a:ext cx="584835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983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CU/ICCU Applic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685800"/>
            <a:ext cx="5848350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7568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hardayal singh</dc:creator>
  <cp:lastModifiedBy>hardayal singh</cp:lastModifiedBy>
  <cp:revision>7</cp:revision>
  <dcterms:created xsi:type="dcterms:W3CDTF">2024-03-10T16:58:08Z</dcterms:created>
  <dcterms:modified xsi:type="dcterms:W3CDTF">2024-03-15T11:31:54Z</dcterms:modified>
</cp:coreProperties>
</file>